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0" d="100"/>
          <a:sy n="20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E82B-6C92-49A2-89B0-0F53F63D0DC5}" type="datetimeFigureOut">
              <a:rPr lang="sk-SK" smtClean="0"/>
              <a:pPr/>
              <a:t>25. 12. 2016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7A8A-EF6E-4EF5-A0CC-F739CAF4F3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40349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E82B-6C92-49A2-89B0-0F53F63D0DC5}" type="datetimeFigureOut">
              <a:rPr lang="sk-SK" smtClean="0"/>
              <a:pPr/>
              <a:t>25. 12. 2016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7A8A-EF6E-4EF5-A0CC-F739CAF4F3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918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E82B-6C92-49A2-89B0-0F53F63D0DC5}" type="datetimeFigureOut">
              <a:rPr lang="sk-SK" smtClean="0"/>
              <a:pPr/>
              <a:t>25. 12. 2016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7A8A-EF6E-4EF5-A0CC-F739CAF4F3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5164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E82B-6C92-49A2-89B0-0F53F63D0DC5}" type="datetimeFigureOut">
              <a:rPr lang="sk-SK" smtClean="0"/>
              <a:pPr/>
              <a:t>25. 12. 2016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7A8A-EF6E-4EF5-A0CC-F739CAF4F3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7341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E82B-6C92-49A2-89B0-0F53F63D0DC5}" type="datetimeFigureOut">
              <a:rPr lang="sk-SK" smtClean="0"/>
              <a:pPr/>
              <a:t>25. 12. 2016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7A8A-EF6E-4EF5-A0CC-F739CAF4F3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0965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E82B-6C92-49A2-89B0-0F53F63D0DC5}" type="datetimeFigureOut">
              <a:rPr lang="sk-SK" smtClean="0"/>
              <a:pPr/>
              <a:t>25. 12. 2016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7A8A-EF6E-4EF5-A0CC-F739CAF4F3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78530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E82B-6C92-49A2-89B0-0F53F63D0DC5}" type="datetimeFigureOut">
              <a:rPr lang="sk-SK" smtClean="0"/>
              <a:pPr/>
              <a:t>25. 12. 2016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7A8A-EF6E-4EF5-A0CC-F739CAF4F3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4494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E82B-6C92-49A2-89B0-0F53F63D0DC5}" type="datetimeFigureOut">
              <a:rPr lang="sk-SK" smtClean="0"/>
              <a:pPr/>
              <a:t>25. 12. 2016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7A8A-EF6E-4EF5-A0CC-F739CAF4F3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721192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E82B-6C92-49A2-89B0-0F53F63D0DC5}" type="datetimeFigureOut">
              <a:rPr lang="sk-SK" smtClean="0"/>
              <a:pPr/>
              <a:t>25. 12. 2016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7A8A-EF6E-4EF5-A0CC-F739CAF4F3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48251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E82B-6C92-49A2-89B0-0F53F63D0DC5}" type="datetimeFigureOut">
              <a:rPr lang="sk-SK" smtClean="0"/>
              <a:pPr/>
              <a:t>25. 12. 2016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7A8A-EF6E-4EF5-A0CC-F739CAF4F3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2856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E82B-6C92-49A2-89B0-0F53F63D0DC5}" type="datetimeFigureOut">
              <a:rPr lang="sk-SK" smtClean="0"/>
              <a:pPr/>
              <a:t>25. 12. 2016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7A8A-EF6E-4EF5-A0CC-F739CAF4F3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027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DE82B-6C92-49A2-89B0-0F53F63D0DC5}" type="datetimeFigureOut">
              <a:rPr lang="sk-SK" smtClean="0"/>
              <a:pPr/>
              <a:t>25. 12. 2016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67A8A-EF6E-4EF5-A0CC-F739CAF4F3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3607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62511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19270" y="5253"/>
            <a:ext cx="4113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dirty="0" smtClean="0">
                <a:solidFill>
                  <a:srgbClr val="FF0000"/>
                </a:solidFill>
                <a:latin typeface="Broadway" panose="04040905080B02020502" pitchFamily="82" charset="0"/>
              </a:rPr>
              <a:t>POZVÁNKA</a:t>
            </a:r>
            <a:endParaRPr lang="sk-SK" sz="4800" dirty="0">
              <a:solidFill>
                <a:srgbClr val="FF0000"/>
              </a:solidFill>
              <a:latin typeface="Broadway" panose="04040905080B02020502" pitchFamily="82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7" y="849895"/>
            <a:ext cx="55040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rgbClr val="FF0000"/>
                </a:solidFill>
              </a:rPr>
              <a:t>Pozývame Vás na  SILVESTROVSKÝ TURNAJ </a:t>
            </a:r>
          </a:p>
          <a:p>
            <a:r>
              <a:rPr lang="sk-SK" sz="2400" dirty="0" smtClean="0">
                <a:solidFill>
                  <a:srgbClr val="FF0000"/>
                </a:solidFill>
              </a:rPr>
              <a:t>v </a:t>
            </a:r>
            <a:r>
              <a:rPr lang="sk-SK" sz="2400" dirty="0" err="1" smtClean="0">
                <a:solidFill>
                  <a:srgbClr val="FF0000"/>
                </a:solidFill>
              </a:rPr>
              <a:t>minihádzanej</a:t>
            </a:r>
            <a:r>
              <a:rPr lang="sk-SK" sz="2400" dirty="0" smtClean="0">
                <a:solidFill>
                  <a:srgbClr val="FF0000"/>
                </a:solidFill>
              </a:rPr>
              <a:t> ( chlapci + dievčatá)</a:t>
            </a:r>
            <a:endParaRPr lang="sk-SK" sz="2400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948264" y="3428538"/>
            <a:ext cx="189987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600" b="1" dirty="0" smtClean="0">
                <a:solidFill>
                  <a:srgbClr val="FF0000"/>
                </a:solidFill>
              </a:rPr>
              <a:t>Kedy ?</a:t>
            </a:r>
          </a:p>
          <a:p>
            <a:pPr algn="ctr"/>
            <a:r>
              <a:rPr lang="sk-SK" sz="2400" dirty="0" smtClean="0">
                <a:solidFill>
                  <a:srgbClr val="FF0000"/>
                </a:solidFill>
              </a:rPr>
              <a:t>29. 12. 2016</a:t>
            </a:r>
          </a:p>
          <a:p>
            <a:pPr algn="ctr"/>
            <a:r>
              <a:rPr lang="sk-SK" sz="2400" dirty="0">
                <a:solidFill>
                  <a:srgbClr val="FF0000"/>
                </a:solidFill>
              </a:rPr>
              <a:t>o</a:t>
            </a:r>
            <a:r>
              <a:rPr lang="sk-SK" sz="2400" dirty="0" smtClean="0">
                <a:solidFill>
                  <a:srgbClr val="FF0000"/>
                </a:solidFill>
              </a:rPr>
              <a:t> 9,00 hodine</a:t>
            </a:r>
            <a:endParaRPr lang="sk-SK" sz="2400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8236" y="4805506"/>
            <a:ext cx="1227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</a:rPr>
              <a:t>Kde ?</a:t>
            </a:r>
            <a:endParaRPr lang="sk-SK" sz="36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84835" y="5430415"/>
            <a:ext cx="4982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rgbClr val="FF0000"/>
                </a:solidFill>
              </a:rPr>
              <a:t>ZŠ Aurela Stodolu ( Martin – </a:t>
            </a:r>
            <a:r>
              <a:rPr lang="sk-SK" sz="2400" dirty="0" err="1" smtClean="0">
                <a:solidFill>
                  <a:srgbClr val="FF0000"/>
                </a:solidFill>
              </a:rPr>
              <a:t>Záturčie</a:t>
            </a:r>
            <a:r>
              <a:rPr lang="sk-SK" sz="2400" dirty="0" smtClean="0">
                <a:solidFill>
                  <a:srgbClr val="FF0000"/>
                </a:solidFill>
              </a:rPr>
              <a:t> )</a:t>
            </a:r>
            <a:endParaRPr lang="sk-SK" sz="2400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26220" y="6309320"/>
            <a:ext cx="8910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smtClean="0">
                <a:solidFill>
                  <a:srgbClr val="FF0000"/>
                </a:solidFill>
              </a:rPr>
              <a:t>Záväzné prihlášky prosím posiať do 21. 12. 2016 na adresu: </a:t>
            </a:r>
            <a:r>
              <a:rPr lang="sk-SK" sz="2000" dirty="0" err="1" smtClean="0">
                <a:solidFill>
                  <a:srgbClr val="FF0000"/>
                </a:solidFill>
              </a:rPr>
              <a:t>jaromartinu@gmail.com</a:t>
            </a:r>
            <a:endParaRPr lang="sk-SK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478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47</Words>
  <Application>Microsoft Office PowerPoint</Application>
  <PresentationFormat>Prezentácia na obrazovke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Motiv systému Office</vt:lpstr>
      <vt:lpstr>Snímka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</dc:creator>
  <cp:lastModifiedBy>Milan</cp:lastModifiedBy>
  <cp:revision>3</cp:revision>
  <dcterms:created xsi:type="dcterms:W3CDTF">2016-12-04T10:21:28Z</dcterms:created>
  <dcterms:modified xsi:type="dcterms:W3CDTF">2016-12-25T15:56:02Z</dcterms:modified>
</cp:coreProperties>
</file>